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51435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57400" y="685800"/>
            <a:ext cx="34291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598" name="Google Shape;4;n"/>
          <p:cNvSpPr txBox="1">
            <a:spLocks noGrp="1"/>
          </p:cNvSpPr>
          <p:nvPr>
            <p:ph type="body" idx="1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166813" y="0"/>
            <a:ext cx="533400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8577" name="Google Shape;9;p1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8578" name="Google Shape;10;p1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Google Shape;1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166813" y="0"/>
            <a:ext cx="533400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8580" name="Google Shape;15;p2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8581" name="Google Shape;16;p2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Google Shape;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166813" y="0"/>
            <a:ext cx="533400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8583" name="Google Shape;21;p3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8584" name="Google Shape;22;p3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Google Shape;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166813" y="0"/>
            <a:ext cx="533400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8586" name="Google Shape;27;p4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8587" name="Google Shape;28;p4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Google Shape;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166813" y="0"/>
            <a:ext cx="533400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8589" name="Google Shape;33;p5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8590" name="Google Shape;34;p5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Google Shape;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166813" y="0"/>
            <a:ext cx="533400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8592" name="Google Shape;39;p6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8593" name="Google Shape;40;p6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Google Shape;12;p1" descr="preencoded.pn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-304800" y="0"/>
            <a:ext cx="97536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8A768ED2-C023-D714-B405-E7DE9E579A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8126" y="0"/>
            <a:ext cx="1148639" cy="12008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Google Shape;18;p2" descr="preencoded.pn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F9A3CF-DF34-12EE-FAC1-62D7C4C6F4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8126" y="0"/>
            <a:ext cx="1148639" cy="1200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Google Shape;24;p3" descr="preencoded.pn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380DE2-A67C-A440-0752-268D2C8CC2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8126" y="0"/>
            <a:ext cx="1148639" cy="12008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Google Shape;51;p1" descr="preencoded.pn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0" y="403262"/>
            <a:ext cx="97536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C5BCFC-21E1-91A6-87DF-BD0173BE94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62464"/>
            <a:ext cx="1703599" cy="17810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Google Shape;36;p5" descr="preencoded.pn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9C648D-AF79-F2C7-F69D-640368B8F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8126" y="0"/>
            <a:ext cx="1148639" cy="1200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Google Shape;42;p6" descr="preencoded.pn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536EEE-A0E2-348B-0E2A-439D124DCA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8126" y="0"/>
            <a:ext cx="1148639" cy="1200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6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RMX1971</dc:creator>
  <cp:lastModifiedBy>Madhan Kumar</cp:lastModifiedBy>
  <cp:revision>2</cp:revision>
  <dcterms:created xsi:type="dcterms:W3CDTF">2020-07-18T16:34:05Z</dcterms:created>
  <dcterms:modified xsi:type="dcterms:W3CDTF">2023-01-18T03:25:24Z</dcterms:modified>
</cp:coreProperties>
</file>